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4" r:id="rId3"/>
    <p:sldId id="261" r:id="rId4"/>
    <p:sldId id="265" r:id="rId5"/>
    <p:sldId id="267" r:id="rId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AC1C9-1DEA-436B-947C-8F58BC389BB4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9C50A-0706-4F6A-B522-B6A69C0C248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63497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9C50A-0706-4F6A-B522-B6A69C0C2481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54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7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8826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41162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9252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9256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258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046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26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0178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641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0557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59A64-69A0-4BE6-8D61-C2EE977FEE05}" type="datetimeFigureOut">
              <a:rPr lang="th-TH" smtClean="0"/>
              <a:t>23/02/61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27A7E-1EA9-461D-BE9C-5D4E70419ED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3540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0" y="13578"/>
            <a:ext cx="9179381" cy="1123835"/>
            <a:chOff x="0" y="13578"/>
            <a:chExt cx="9179381" cy="1123835"/>
          </a:xfrm>
        </p:grpSpPr>
        <p:pic>
          <p:nvPicPr>
            <p:cNvPr id="16" name="รูปภาพ 15"/>
            <p:cNvPicPr>
              <a:picLocks noChangeAspect="1"/>
            </p:cNvPicPr>
            <p:nvPr/>
          </p:nvPicPr>
          <p:blipFill rotWithShape="1">
            <a:blip r:embed="rId2"/>
            <a:srcRect r="1770" b="17575"/>
            <a:stretch/>
          </p:blipFill>
          <p:spPr>
            <a:xfrm>
              <a:off x="18908" y="13578"/>
              <a:ext cx="5420811" cy="11055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7" name="TextBox 3"/>
            <p:cNvSpPr txBox="1"/>
            <p:nvPr/>
          </p:nvSpPr>
          <p:spPr>
            <a:xfrm>
              <a:off x="5369026" y="197618"/>
              <a:ext cx="3810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CoP1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การเรียนการสอนเพื่อพัฒนาบัณฑิต</a:t>
              </a:r>
            </a:p>
            <a:p>
              <a:pPr algn="ctr"/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นักปฏิบัติการ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Hands - On</a:t>
              </a:r>
              <a:r>
                <a:rPr lang="th-TH" sz="2400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</a:t>
              </a:r>
            </a:p>
          </p:txBody>
        </p:sp>
        <p:cxnSp>
          <p:nvCxnSpPr>
            <p:cNvPr id="21" name="Straight Connector 6"/>
            <p:cNvCxnSpPr/>
            <p:nvPr/>
          </p:nvCxnSpPr>
          <p:spPr>
            <a:xfrm>
              <a:off x="0" y="1137413"/>
              <a:ext cx="9144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3"/>
          <p:cNvSpPr txBox="1"/>
          <p:nvPr/>
        </p:nvSpPr>
        <p:spPr>
          <a:xfrm>
            <a:off x="-1" y="1971820"/>
            <a:ext cx="91440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CoP1</a:t>
            </a:r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การเรียนการสอนเพื่อพัฒนาบัณฑิต</a:t>
            </a:r>
          </a:p>
          <a:p>
            <a:pPr algn="ctr"/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นักปฏิบัติการ </a:t>
            </a:r>
            <a:r>
              <a:rPr lang="en-US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Hands - On</a:t>
            </a:r>
            <a:r>
              <a:rPr lang="th-TH" sz="6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-5054" y="5420247"/>
            <a:ext cx="9144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 ผศ.ดร.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จัต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ตุฤทธิ์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ทองปรอน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และคณะ</a:t>
            </a:r>
          </a:p>
          <a:p>
            <a:pPr algn="r"/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มหาวิทยาลัยเทคโนโลยีราชมงคลล้านนาเชียงใหม่</a:t>
            </a:r>
            <a:endParaRPr lang="th-TH" sz="36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319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2256885"/>
            <a:ext cx="41044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.ธัญบุรี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7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.รัตนโกสินทร์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.พระนคร 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2 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.สุวรรณภูมิ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3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.ศรีวิชัย</a:t>
            </a:r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4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.กรุงเทพ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4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th-TH" sz="36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0" y="1110889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60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จำนวนผู้เข้าร่วม </a:t>
            </a:r>
            <a:r>
              <a:rPr lang="en-US" sz="6000" b="1" u="sng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CoP1</a:t>
            </a:r>
            <a:r>
              <a:rPr lang="th-TH" sz="36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  <p:grpSp>
        <p:nvGrpSpPr>
          <p:cNvPr id="2" name="กลุ่ม 1"/>
          <p:cNvGrpSpPr/>
          <p:nvPr/>
        </p:nvGrpSpPr>
        <p:grpSpPr>
          <a:xfrm>
            <a:off x="0" y="13578"/>
            <a:ext cx="9179381" cy="1123835"/>
            <a:chOff x="0" y="13578"/>
            <a:chExt cx="9179381" cy="1123835"/>
          </a:xfrm>
        </p:grpSpPr>
        <p:pic>
          <p:nvPicPr>
            <p:cNvPr id="16" name="รูปภาพ 15"/>
            <p:cNvPicPr>
              <a:picLocks noChangeAspect="1"/>
            </p:cNvPicPr>
            <p:nvPr/>
          </p:nvPicPr>
          <p:blipFill rotWithShape="1">
            <a:blip r:embed="rId2"/>
            <a:srcRect r="1770" b="17575"/>
            <a:stretch/>
          </p:blipFill>
          <p:spPr>
            <a:xfrm>
              <a:off x="18908" y="13578"/>
              <a:ext cx="5420811" cy="11055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7" name="TextBox 3"/>
            <p:cNvSpPr txBox="1"/>
            <p:nvPr/>
          </p:nvSpPr>
          <p:spPr>
            <a:xfrm>
              <a:off x="5369026" y="197618"/>
              <a:ext cx="3810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CoP1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การเรียนการสอนเพื่อพัฒนาบัณฑิต</a:t>
              </a:r>
            </a:p>
            <a:p>
              <a:pPr algn="ctr"/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นักปฏิบัติการ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Hands - On</a:t>
              </a:r>
              <a:r>
                <a:rPr lang="th-TH" sz="2400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</a:t>
              </a:r>
            </a:p>
          </p:txBody>
        </p:sp>
        <p:cxnSp>
          <p:nvCxnSpPr>
            <p:cNvPr id="21" name="Straight Connector 6"/>
            <p:cNvCxnSpPr/>
            <p:nvPr/>
          </p:nvCxnSpPr>
          <p:spPr>
            <a:xfrm>
              <a:off x="0" y="1137413"/>
              <a:ext cx="9144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Box 3"/>
          <p:cNvSpPr txBox="1"/>
          <p:nvPr/>
        </p:nvSpPr>
        <p:spPr>
          <a:xfrm>
            <a:off x="4236937" y="2283190"/>
            <a:ext cx="48965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.ตะวันออก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9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.อีสาน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                   19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 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.ล้านนา 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7 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10.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สถาบันการพลศึกษา       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8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11.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สถาบันบัณฑิตพัฒนาศิลป์</a:t>
            </a:r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7 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600" b="1" dirty="0" smtClean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3"/>
          <p:cNvSpPr txBox="1"/>
          <p:nvPr/>
        </p:nvSpPr>
        <p:spPr>
          <a:xfrm>
            <a:off x="5004048" y="5132044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8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รวม </a:t>
            </a:r>
            <a:r>
              <a:rPr lang="en-US" sz="8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75 </a:t>
            </a:r>
            <a:r>
              <a:rPr lang="th-TH" sz="8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860032" y="5301208"/>
            <a:ext cx="3600400" cy="11542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1351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5"/>
          <a:stretch/>
        </p:blipFill>
        <p:spPr>
          <a:xfrm>
            <a:off x="-670" y="1235514"/>
            <a:ext cx="9144670" cy="5361838"/>
          </a:xfrm>
          <a:prstGeom prst="rect">
            <a:avLst/>
          </a:prstGeom>
        </p:spPr>
      </p:pic>
      <p:sp>
        <p:nvSpPr>
          <p:cNvPr id="5" name="สี่เหลี่ยมผืนผ้า 4"/>
          <p:cNvSpPr/>
          <p:nvPr/>
        </p:nvSpPr>
        <p:spPr>
          <a:xfrm>
            <a:off x="0" y="636216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การเรียนการสอนเพื่อพัฒนา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บัณฑิตในงาน </a:t>
            </a:r>
            <a:r>
              <a:rPr lang="en-US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KM-2560 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จ.ชลบุรี</a:t>
            </a:r>
            <a:endParaRPr lang="th-TH" dirty="0"/>
          </a:p>
        </p:txBody>
      </p:sp>
      <p:grpSp>
        <p:nvGrpSpPr>
          <p:cNvPr id="23" name="กลุ่ม 22"/>
          <p:cNvGrpSpPr/>
          <p:nvPr/>
        </p:nvGrpSpPr>
        <p:grpSpPr>
          <a:xfrm>
            <a:off x="0" y="13578"/>
            <a:ext cx="9179381" cy="1123835"/>
            <a:chOff x="0" y="13578"/>
            <a:chExt cx="9179381" cy="1123835"/>
          </a:xfrm>
        </p:grpSpPr>
        <p:pic>
          <p:nvPicPr>
            <p:cNvPr id="24" name="รูปภาพ 23"/>
            <p:cNvPicPr>
              <a:picLocks noChangeAspect="1"/>
            </p:cNvPicPr>
            <p:nvPr/>
          </p:nvPicPr>
          <p:blipFill rotWithShape="1">
            <a:blip r:embed="rId3"/>
            <a:srcRect r="1770" b="17575"/>
            <a:stretch/>
          </p:blipFill>
          <p:spPr>
            <a:xfrm>
              <a:off x="18908" y="13578"/>
              <a:ext cx="5420811" cy="11055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25" name="TextBox 3"/>
            <p:cNvSpPr txBox="1"/>
            <p:nvPr/>
          </p:nvSpPr>
          <p:spPr>
            <a:xfrm>
              <a:off x="5369026" y="197618"/>
              <a:ext cx="3810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CoP1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การเรียนการสอนเพื่อพัฒนาบัณฑิต</a:t>
              </a:r>
            </a:p>
            <a:p>
              <a:pPr algn="ctr"/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นักปฏิบัติการ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Hands - On</a:t>
              </a:r>
              <a:r>
                <a:rPr lang="th-TH" sz="2400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</a:t>
              </a:r>
            </a:p>
          </p:txBody>
        </p:sp>
        <p:cxnSp>
          <p:nvCxnSpPr>
            <p:cNvPr id="26" name="Straight Connector 6"/>
            <p:cNvCxnSpPr/>
            <p:nvPr/>
          </p:nvCxnSpPr>
          <p:spPr>
            <a:xfrm>
              <a:off x="0" y="1137413"/>
              <a:ext cx="9144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7533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5" b="3281"/>
          <a:stretch/>
        </p:blipFill>
        <p:spPr>
          <a:xfrm>
            <a:off x="18909" y="1264063"/>
            <a:ext cx="5683445" cy="3223047"/>
          </a:xfrm>
          <a:prstGeom prst="rect">
            <a:avLst/>
          </a:prstGeom>
        </p:spPr>
      </p:pic>
      <p:grpSp>
        <p:nvGrpSpPr>
          <p:cNvPr id="23" name="กลุ่ม 22"/>
          <p:cNvGrpSpPr/>
          <p:nvPr/>
        </p:nvGrpSpPr>
        <p:grpSpPr>
          <a:xfrm>
            <a:off x="0" y="13578"/>
            <a:ext cx="9179381" cy="1123835"/>
            <a:chOff x="0" y="13578"/>
            <a:chExt cx="9179381" cy="1123835"/>
          </a:xfrm>
        </p:grpSpPr>
        <p:pic>
          <p:nvPicPr>
            <p:cNvPr id="24" name="รูปภาพ 23"/>
            <p:cNvPicPr>
              <a:picLocks noChangeAspect="1"/>
            </p:cNvPicPr>
            <p:nvPr/>
          </p:nvPicPr>
          <p:blipFill rotWithShape="1">
            <a:blip r:embed="rId4"/>
            <a:srcRect r="1770" b="17575"/>
            <a:stretch/>
          </p:blipFill>
          <p:spPr>
            <a:xfrm>
              <a:off x="18908" y="13578"/>
              <a:ext cx="5420811" cy="11055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25" name="TextBox 3"/>
            <p:cNvSpPr txBox="1"/>
            <p:nvPr/>
          </p:nvSpPr>
          <p:spPr>
            <a:xfrm>
              <a:off x="5369026" y="197618"/>
              <a:ext cx="3810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CoP1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การเรียนการสอนเพื่อพัฒนาบัณฑิต</a:t>
              </a:r>
            </a:p>
            <a:p>
              <a:pPr algn="ctr"/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นักปฏิบัติการ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Hands - On</a:t>
              </a:r>
              <a:r>
                <a:rPr lang="th-TH" sz="2400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</a:t>
              </a:r>
            </a:p>
          </p:txBody>
        </p:sp>
        <p:cxnSp>
          <p:nvCxnSpPr>
            <p:cNvPr id="26" name="Straight Connector 6"/>
            <p:cNvCxnSpPr/>
            <p:nvPr/>
          </p:nvCxnSpPr>
          <p:spPr>
            <a:xfrm>
              <a:off x="0" y="1137413"/>
              <a:ext cx="9144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กล่องข้อความ 1"/>
          <p:cNvSpPr txBox="1"/>
          <p:nvPr/>
        </p:nvSpPr>
        <p:spPr>
          <a:xfrm>
            <a:off x="6425048" y="1439321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หาเวที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Show&amp; Share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9" name="กล่องข้อความ 8"/>
          <p:cNvSpPr txBox="1"/>
          <p:nvPr/>
        </p:nvSpPr>
        <p:spPr>
          <a:xfrm>
            <a:off x="6300193" y="3140968"/>
            <a:ext cx="253712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Learning in Action</a:t>
            </a:r>
            <a:endParaRPr lang="th-TH" dirty="0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การสอนโดยใช้โจทย์จริง/ทำงานจริง/</a:t>
            </a:r>
          </a:p>
          <a:p>
            <a:pPr algn="ctr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ระดมความคิดเห็น/</a:t>
            </a:r>
          </a:p>
          <a:p>
            <a:pPr algn="ctr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แชร์ประสบการณ์/</a:t>
            </a:r>
          </a:p>
          <a:p>
            <a:pPr algn="ctr"/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การเรียนแบบทวีคูณ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" name="กล่องข้อความ 9"/>
          <p:cNvSpPr txBox="1"/>
          <p:nvPr/>
        </p:nvSpPr>
        <p:spPr>
          <a:xfrm>
            <a:off x="148751" y="4920944"/>
            <a:ext cx="280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การบูร</a:t>
            </a:r>
            <a:r>
              <a:rPr lang="th-TH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ณา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การหลายศาสตร์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1" name="กล่องข้อความ 10"/>
          <p:cNvSpPr txBox="1"/>
          <p:nvPr/>
        </p:nvSpPr>
        <p:spPr>
          <a:xfrm>
            <a:off x="165594" y="5444164"/>
            <a:ext cx="27923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การสอนที่ใช้ทักษะวิชาชีพ/ </a:t>
            </a:r>
          </a:p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ทดสอบสมรรถนะ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2" name="กล่องข้อความ 11"/>
          <p:cNvSpPr txBox="1"/>
          <p:nvPr/>
        </p:nvSpPr>
        <p:spPr>
          <a:xfrm>
            <a:off x="6330455" y="2098522"/>
            <a:ext cx="27813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การใช้เทคโนโลยีเป็นฐาน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3" name="กล่องข้อความ 12"/>
          <p:cNvSpPr txBox="1"/>
          <p:nvPr/>
        </p:nvSpPr>
        <p:spPr>
          <a:xfrm>
            <a:off x="3663606" y="5942621"/>
            <a:ext cx="3069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PBL, 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PjBL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, STEM, CDIO, 7E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4" name="กล่องข้อความ 13"/>
          <p:cNvSpPr txBox="1"/>
          <p:nvPr/>
        </p:nvSpPr>
        <p:spPr>
          <a:xfrm>
            <a:off x="3633163" y="4877836"/>
            <a:ext cx="2069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หลักสูตร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Mice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5" name="กล่องข้อความ 14"/>
          <p:cNvSpPr txBox="1"/>
          <p:nvPr/>
        </p:nvSpPr>
        <p:spPr>
          <a:xfrm>
            <a:off x="3635896" y="5386233"/>
            <a:ext cx="2694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หลักสูตร 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Neural Science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7" name="กล่องข้อความ 16"/>
          <p:cNvSpPr txBox="1"/>
          <p:nvPr/>
        </p:nvSpPr>
        <p:spPr>
          <a:xfrm>
            <a:off x="6282040" y="2640661"/>
            <a:ext cx="2829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สอนที่เน้น 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Act.Ba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&gt;</a:t>
            </a:r>
            <a:r>
              <a:rPr lang="en-US" dirty="0" err="1" smtClean="0">
                <a:latin typeface="Angsana New" panose="02020603050405020304" pitchFamily="18" charset="-34"/>
                <a:cs typeface="Angsana New" panose="02020603050405020304" pitchFamily="18" charset="-34"/>
              </a:rPr>
              <a:t>Ba.Act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6317035" y="1481326"/>
            <a:ext cx="2675161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6330456" y="2137739"/>
            <a:ext cx="2661742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สี่เหลี่ยมผืนผ้า 19"/>
          <p:cNvSpPr/>
          <p:nvPr/>
        </p:nvSpPr>
        <p:spPr>
          <a:xfrm>
            <a:off x="3700512" y="4918051"/>
            <a:ext cx="1519560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3704200" y="5419497"/>
            <a:ext cx="2451975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3700511" y="5961540"/>
            <a:ext cx="3004553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7" name="สี่เหลี่ยมผืนผ้า 26"/>
          <p:cNvSpPr/>
          <p:nvPr/>
        </p:nvSpPr>
        <p:spPr>
          <a:xfrm>
            <a:off x="6330455" y="2650539"/>
            <a:ext cx="2661741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สี่เหลี่ยมผืนผ้า 27"/>
          <p:cNvSpPr/>
          <p:nvPr/>
        </p:nvSpPr>
        <p:spPr>
          <a:xfrm>
            <a:off x="6317035" y="3238907"/>
            <a:ext cx="2664298" cy="248012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9" name="สี่เหลี่ยมผืนผ้า 28"/>
          <p:cNvSpPr/>
          <p:nvPr/>
        </p:nvSpPr>
        <p:spPr>
          <a:xfrm>
            <a:off x="165594" y="4938301"/>
            <a:ext cx="2792321" cy="37969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168212" y="5407153"/>
            <a:ext cx="2789703" cy="8719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 6"/>
          <p:cNvSpPr/>
          <p:nvPr/>
        </p:nvSpPr>
        <p:spPr>
          <a:xfrm>
            <a:off x="5771629" y="1481326"/>
            <a:ext cx="453821" cy="21948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1" name="ลูกศรขวา 30"/>
          <p:cNvSpPr/>
          <p:nvPr/>
        </p:nvSpPr>
        <p:spPr>
          <a:xfrm>
            <a:off x="5771547" y="2201342"/>
            <a:ext cx="453821" cy="21948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ลูกศรขวา 31"/>
          <p:cNvSpPr/>
          <p:nvPr/>
        </p:nvSpPr>
        <p:spPr>
          <a:xfrm>
            <a:off x="5774363" y="2743394"/>
            <a:ext cx="453821" cy="21948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3" name="ลูกศรขวา 32"/>
          <p:cNvSpPr/>
          <p:nvPr/>
        </p:nvSpPr>
        <p:spPr>
          <a:xfrm>
            <a:off x="5783816" y="3891446"/>
            <a:ext cx="453821" cy="21948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5" name="ลูกศรขวา 34"/>
          <p:cNvSpPr/>
          <p:nvPr/>
        </p:nvSpPr>
        <p:spPr>
          <a:xfrm rot="5400000">
            <a:off x="3944412" y="4556345"/>
            <a:ext cx="453821" cy="21948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7" name="ลูกศรขวา 36"/>
          <p:cNvSpPr/>
          <p:nvPr/>
        </p:nvSpPr>
        <p:spPr>
          <a:xfrm rot="5400000">
            <a:off x="4991989" y="4809031"/>
            <a:ext cx="938448" cy="177332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" y="1214396"/>
            <a:ext cx="5708642" cy="3167055"/>
          </a:xfrm>
          <a:prstGeom prst="rect">
            <a:avLst/>
          </a:prstGeom>
          <a:noFill/>
          <a:ln w="381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3370365" y="4437871"/>
            <a:ext cx="83400" cy="16969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ลูกศรขวา 38"/>
          <p:cNvSpPr/>
          <p:nvPr/>
        </p:nvSpPr>
        <p:spPr>
          <a:xfrm>
            <a:off x="3379872" y="6011796"/>
            <a:ext cx="305507" cy="167363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ลูกศรขวา 39"/>
          <p:cNvSpPr/>
          <p:nvPr/>
        </p:nvSpPr>
        <p:spPr>
          <a:xfrm rot="5400000">
            <a:off x="916060" y="4549428"/>
            <a:ext cx="468983" cy="21816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3204687" y="4435395"/>
            <a:ext cx="83400" cy="169698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2" name="ลูกศรขวา 41"/>
          <p:cNvSpPr/>
          <p:nvPr/>
        </p:nvSpPr>
        <p:spPr>
          <a:xfrm flipH="1" flipV="1">
            <a:off x="2985997" y="5995371"/>
            <a:ext cx="214403" cy="183756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0" y="6376019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การเรียนการสอนเพื่อพัฒนา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บัณฑิตในงาน </a:t>
            </a:r>
            <a:r>
              <a:rPr lang="en-US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KM-2561 (</a:t>
            </a:r>
            <a:r>
              <a:rPr lang="th-TH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มทร</a:t>
            </a:r>
            <a:r>
              <a:rPr lang="th-TH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.อีสาน)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3072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กลุ่ม 1"/>
          <p:cNvGrpSpPr/>
          <p:nvPr/>
        </p:nvGrpSpPr>
        <p:grpSpPr>
          <a:xfrm>
            <a:off x="0" y="13578"/>
            <a:ext cx="9179381" cy="1123835"/>
            <a:chOff x="0" y="13578"/>
            <a:chExt cx="9179381" cy="1123835"/>
          </a:xfrm>
        </p:grpSpPr>
        <p:pic>
          <p:nvPicPr>
            <p:cNvPr id="16" name="รูปภาพ 15"/>
            <p:cNvPicPr>
              <a:picLocks noChangeAspect="1"/>
            </p:cNvPicPr>
            <p:nvPr/>
          </p:nvPicPr>
          <p:blipFill rotWithShape="1">
            <a:blip r:embed="rId2"/>
            <a:srcRect r="1770" b="17575"/>
            <a:stretch/>
          </p:blipFill>
          <p:spPr>
            <a:xfrm>
              <a:off x="18908" y="13578"/>
              <a:ext cx="5420811" cy="110550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7" name="TextBox 3"/>
            <p:cNvSpPr txBox="1"/>
            <p:nvPr/>
          </p:nvSpPr>
          <p:spPr>
            <a:xfrm>
              <a:off x="5369026" y="197618"/>
              <a:ext cx="381035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CoP1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การเรียนการสอนเพื่อพัฒนาบัณฑิต</a:t>
              </a:r>
            </a:p>
            <a:p>
              <a:pPr algn="ctr"/>
              <a:r>
                <a:rPr lang="th-TH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   นักปฏิบัติการ </a:t>
              </a:r>
              <a:r>
                <a:rPr lang="en-US" sz="2400" b="1" dirty="0" smtClean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Hands - On</a:t>
              </a:r>
              <a:r>
                <a:rPr lang="th-TH" sz="2400" b="1" dirty="0" smtClean="0">
                  <a:solidFill>
                    <a:srgbClr val="C0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	</a:t>
              </a:r>
            </a:p>
          </p:txBody>
        </p:sp>
        <p:cxnSp>
          <p:nvCxnSpPr>
            <p:cNvPr id="21" name="Straight Connector 6"/>
            <p:cNvCxnSpPr/>
            <p:nvPr/>
          </p:nvCxnSpPr>
          <p:spPr>
            <a:xfrm>
              <a:off x="0" y="1137413"/>
              <a:ext cx="91440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3"/>
          <p:cNvSpPr txBox="1"/>
          <p:nvPr/>
        </p:nvSpPr>
        <p:spPr>
          <a:xfrm>
            <a:off x="-1" y="925308"/>
            <a:ext cx="9144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</a:t>
            </a:r>
            <a:r>
              <a:rPr lang="th-TH" sz="60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/</a:t>
            </a:r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ข้อเสนอแนะ </a:t>
            </a:r>
            <a:r>
              <a:rPr lang="en-US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CoP1</a:t>
            </a:r>
            <a:r>
              <a:rPr lang="th-TH" sz="60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6000" b="1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12" name="TextBox 3"/>
          <p:cNvSpPr txBox="1"/>
          <p:nvPr/>
        </p:nvSpPr>
        <p:spPr>
          <a:xfrm>
            <a:off x="517308" y="1772816"/>
            <a:ext cx="864096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จำนวนผู้สนใจเข้าแลกเปลี่ยนเรียนรู้มากถึง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75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ท่าน และนำเสนอถึง 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สถาบัน ดังนั้นควรเพิ่ม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เวลา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การแลกเปลี่ยนเรียนรู้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</a:t>
            </a:r>
            <a:r>
              <a:rPr lang="en-US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มากขึ้นเพื่อจะได้ทราบองค์ความรู้และแนวทางปฏิบัติที่ดีเพิ่มมากขึ้น</a:t>
            </a:r>
          </a:p>
          <a:p>
            <a:pPr marL="742950" indent="-742950">
              <a:buAutoNum type="arabicPeriod"/>
            </a:pP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มีการสร้างชุมชนแลกเปลี่ยนเรียนรู้โดยการใช้เทคโนโลยี      </a:t>
            </a:r>
            <a:r>
              <a:rPr lang="th-TH" sz="3600" b="1" u="sng" dirty="0" err="1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ไลน์</a:t>
            </a:r>
            <a:r>
              <a:rPr lang="th-TH" sz="3600" b="1" u="sng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เพื่อใช้เป็นหนึ่งช่องทางในการแลกเปลี่ยนเรียนรู้</a:t>
            </a:r>
          </a:p>
          <a:p>
            <a:pPr marL="742950" indent="-742950">
              <a:buAutoNum type="arabicPeriod" startAt="3"/>
            </a:pP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3600" b="1" u="sng" dirty="0" smtClean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ร่วมกันสรุปประเด็นที่ได้ในแนวทางและวิธีการไปสู่เป้าหมายร่วมกัน 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 </a:t>
            </a:r>
            <a:r>
              <a:rPr lang="en-US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RMUT+2 </a:t>
            </a:r>
            <a:r>
              <a:rPr lang="th-TH" sz="36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เพื่อจะได้นำ</a:t>
            </a:r>
            <a:r>
              <a:rPr lang="th-TH" sz="3600" b="1" dirty="0" smtClean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กลับไปปรับใช้และประยุกต์ในแต่สถาบัน ต่อไป</a:t>
            </a:r>
            <a:endParaRPr lang="th-TH" sz="3600" b="1" dirty="0" smtClean="0">
              <a:solidFill>
                <a:srgbClr val="C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1973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355</Words>
  <Application>Microsoft Office PowerPoint</Application>
  <PresentationFormat>นำเสนอทางหน้าจอ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5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VISUT</dc:creator>
  <cp:lastModifiedBy>VISUT</cp:lastModifiedBy>
  <cp:revision>60</cp:revision>
  <dcterms:created xsi:type="dcterms:W3CDTF">2017-05-30T03:28:33Z</dcterms:created>
  <dcterms:modified xsi:type="dcterms:W3CDTF">2018-02-23T01:03:24Z</dcterms:modified>
</cp:coreProperties>
</file>